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191250" cx="1019175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8" roundtripDataSignature="AMtx7mhS98Kl6mrS3MlL+RcnI2aGV50v6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" name="Google Shape;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:notes"/>
          <p:cNvSpPr/>
          <p:nvPr>
            <p:ph idx="2" type="sldImg"/>
          </p:nvPr>
        </p:nvSpPr>
        <p:spPr>
          <a:xfrm>
            <a:off x="0" y="0"/>
            <a:ext cx="4048125" cy="3000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10:notes"/>
          <p:cNvSpPr txBox="1"/>
          <p:nvPr>
            <p:ph idx="1" type="body"/>
          </p:nvPr>
        </p:nvSpPr>
        <p:spPr>
          <a:xfrm>
            <a:off x="476250" y="3476625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 concepts to cover: Discuss the main concepts and theories that students need to understand for this topic.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Main teaching points: Highlight the most important learning objectives and key takeaways from this section.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Important topics: Cover the essential topics that form the foundation of understanding for this subject area.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Discussion points: Encourage student participation by asking questions and facilitating group discussions about the material.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1:notes"/>
          <p:cNvSpPr/>
          <p:nvPr>
            <p:ph idx="2" type="sldImg"/>
          </p:nvPr>
        </p:nvSpPr>
        <p:spPr>
          <a:xfrm>
            <a:off x="0" y="0"/>
            <a:ext cx="4048125" cy="3000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11:notes"/>
          <p:cNvSpPr txBox="1"/>
          <p:nvPr>
            <p:ph idx="1" type="body"/>
          </p:nvPr>
        </p:nvSpPr>
        <p:spPr>
          <a:xfrm>
            <a:off x="476250" y="3476625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 concepts to cover: Discuss the main concepts and theories that students need to understand for this topic.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Main teaching points: Highlight the most important learning objectives and key takeaways from this section.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Important topics: Cover the essential topics that form the foundation of understanding for this subject area.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Discussion points: Encourage student participation by asking questions and facilitating group discussions about the material.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2:notes"/>
          <p:cNvSpPr/>
          <p:nvPr>
            <p:ph idx="2" type="sldImg"/>
          </p:nvPr>
        </p:nvSpPr>
        <p:spPr>
          <a:xfrm>
            <a:off x="0" y="0"/>
            <a:ext cx="4048125" cy="3000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12:notes"/>
          <p:cNvSpPr txBox="1"/>
          <p:nvPr>
            <p:ph idx="1" type="body"/>
          </p:nvPr>
        </p:nvSpPr>
        <p:spPr>
          <a:xfrm>
            <a:off x="476250" y="3476625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 concepts to cover: Discuss the main concepts and theories that students need to understand for this topic.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Main teaching points: Highlight the most important learning objectives and key takeaways from this section.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Important topics: Cover the essential topics that form the foundation of understanding for this subject area.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Discussion points: Encourage student participation by asking questions and facilitating group discussions about the material.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3:notes"/>
          <p:cNvSpPr/>
          <p:nvPr>
            <p:ph idx="2" type="sldImg"/>
          </p:nvPr>
        </p:nvSpPr>
        <p:spPr>
          <a:xfrm>
            <a:off x="0" y="0"/>
            <a:ext cx="4048125" cy="3000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13:notes"/>
          <p:cNvSpPr txBox="1"/>
          <p:nvPr>
            <p:ph idx="1" type="body"/>
          </p:nvPr>
        </p:nvSpPr>
        <p:spPr>
          <a:xfrm>
            <a:off x="476250" y="3476625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 concepts to cover: Discuss the main concepts and theories that students need to understand for this topic.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Main teaching points: Highlight the most important learning objectives and key takeaways from this section.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Important topics: Cover the essential topics that form the foundation of understanding for this subject area.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Discussion points: Encourage student participation by asking questions and facilitating group discussions about the material.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:notes"/>
          <p:cNvSpPr/>
          <p:nvPr>
            <p:ph idx="2" type="sldImg"/>
          </p:nvPr>
        </p:nvSpPr>
        <p:spPr>
          <a:xfrm>
            <a:off x="0" y="0"/>
            <a:ext cx="4048125" cy="3000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" name="Google Shape;15;p2:notes"/>
          <p:cNvSpPr txBox="1"/>
          <p:nvPr>
            <p:ph idx="1" type="body"/>
          </p:nvPr>
        </p:nvSpPr>
        <p:spPr>
          <a:xfrm>
            <a:off x="476250" y="3476625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 concepts to cover: Discuss the main concepts and theories that students need to understand for this topic.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Main teaching points: Highlight the most important learning objectives and key takeaways from this section.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Important topics: Cover the essential topics that form the foundation of understanding for this subject area.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Discussion points: Encourage student participation by asking questions and facilitating group discussions about the material.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:notes"/>
          <p:cNvSpPr/>
          <p:nvPr>
            <p:ph idx="2" type="sldImg"/>
          </p:nvPr>
        </p:nvSpPr>
        <p:spPr>
          <a:xfrm>
            <a:off x="0" y="0"/>
            <a:ext cx="4048125" cy="3000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" name="Google Shape;24;p3:notes"/>
          <p:cNvSpPr txBox="1"/>
          <p:nvPr>
            <p:ph idx="1" type="body"/>
          </p:nvPr>
        </p:nvSpPr>
        <p:spPr>
          <a:xfrm>
            <a:off x="476250" y="3476625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 concepts to cover: Discuss the main concepts and theories that students need to understand for this topic.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Main teaching points: Highlight the most important learning objectives and key takeaways from this section.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Important topics: Cover the essential topics that form the foundation of understanding for this subject area.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Discussion points: Encourage student participation by asking questions and facilitating group discussions about the material.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:notes"/>
          <p:cNvSpPr/>
          <p:nvPr>
            <p:ph idx="2" type="sldImg"/>
          </p:nvPr>
        </p:nvSpPr>
        <p:spPr>
          <a:xfrm>
            <a:off x="0" y="0"/>
            <a:ext cx="4048125" cy="3000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" name="Google Shape;33;p4:notes"/>
          <p:cNvSpPr txBox="1"/>
          <p:nvPr>
            <p:ph idx="1" type="body"/>
          </p:nvPr>
        </p:nvSpPr>
        <p:spPr>
          <a:xfrm>
            <a:off x="476250" y="3476625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 concepts to cover: Discuss the main concepts and theories that students need to understand for this topic.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Main teaching points: Highlight the most important learning objectives and key takeaways from this section.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Important topics: Cover the essential topics that form the foundation of understanding for this subject area.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Discussion points: Encourage student participation by asking questions and facilitating group discussions about the material.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:notes"/>
          <p:cNvSpPr/>
          <p:nvPr>
            <p:ph idx="2" type="sldImg"/>
          </p:nvPr>
        </p:nvSpPr>
        <p:spPr>
          <a:xfrm>
            <a:off x="0" y="0"/>
            <a:ext cx="4048125" cy="3000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" name="Google Shape;42;p5:notes"/>
          <p:cNvSpPr txBox="1"/>
          <p:nvPr>
            <p:ph idx="1" type="body"/>
          </p:nvPr>
        </p:nvSpPr>
        <p:spPr>
          <a:xfrm>
            <a:off x="476250" y="3476625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 concepts to cover: Discuss the main concepts and theories that students need to understand for this topic.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Main teaching points: Highlight the most important learning objectives and key takeaways from this section.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Important topics: Cover the essential topics that form the foundation of understanding for this subject area.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Discussion points: Encourage student participation by asking questions and facilitating group discussions about the material.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:notes"/>
          <p:cNvSpPr/>
          <p:nvPr>
            <p:ph idx="2" type="sldImg"/>
          </p:nvPr>
        </p:nvSpPr>
        <p:spPr>
          <a:xfrm>
            <a:off x="0" y="0"/>
            <a:ext cx="4048125" cy="3000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" name="Google Shape;51;p6:notes"/>
          <p:cNvSpPr txBox="1"/>
          <p:nvPr>
            <p:ph idx="1" type="body"/>
          </p:nvPr>
        </p:nvSpPr>
        <p:spPr>
          <a:xfrm>
            <a:off x="476250" y="3476625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 concepts to cover: Discuss the main concepts and theories that students need to understand for this topic.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Main teaching points: Highlight the most important learning objectives and key takeaways from this section.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Important topics: Cover the essential topics that form the foundation of understanding for this subject area.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Discussion points: Encourage student participation by asking questions and facilitating group discussions about the material.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:notes"/>
          <p:cNvSpPr/>
          <p:nvPr>
            <p:ph idx="2" type="sldImg"/>
          </p:nvPr>
        </p:nvSpPr>
        <p:spPr>
          <a:xfrm>
            <a:off x="0" y="0"/>
            <a:ext cx="4048125" cy="3000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7:notes"/>
          <p:cNvSpPr txBox="1"/>
          <p:nvPr>
            <p:ph idx="1" type="body"/>
          </p:nvPr>
        </p:nvSpPr>
        <p:spPr>
          <a:xfrm>
            <a:off x="476250" y="3476625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 concepts to cover: Discuss the main concepts and theories that students need to understand for this topic.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Main teaching points: Highlight the most important learning objectives and key takeaways from this section.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Important topics: Cover the essential topics that form the foundation of understanding for this subject area.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Discussion points: Encourage student participation by asking questions and facilitating group discussions about the material.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:notes"/>
          <p:cNvSpPr/>
          <p:nvPr>
            <p:ph idx="2" type="sldImg"/>
          </p:nvPr>
        </p:nvSpPr>
        <p:spPr>
          <a:xfrm>
            <a:off x="0" y="0"/>
            <a:ext cx="4048125" cy="3000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8:notes"/>
          <p:cNvSpPr txBox="1"/>
          <p:nvPr>
            <p:ph idx="1" type="body"/>
          </p:nvPr>
        </p:nvSpPr>
        <p:spPr>
          <a:xfrm>
            <a:off x="476250" y="3476625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 concepts to cover: Discuss the main concepts and theories that students need to understand for this topic.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Main teaching points: Highlight the most important learning objectives and key takeaways from this section.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Important topics: Cover the essential topics that form the foundation of understanding for this subject area.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Discussion points: Encourage student participation by asking questions and facilitating group discussions about the material.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:notes"/>
          <p:cNvSpPr/>
          <p:nvPr>
            <p:ph idx="2" type="sldImg"/>
          </p:nvPr>
        </p:nvSpPr>
        <p:spPr>
          <a:xfrm>
            <a:off x="0" y="0"/>
            <a:ext cx="4048125" cy="30003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9:notes"/>
          <p:cNvSpPr txBox="1"/>
          <p:nvPr>
            <p:ph idx="1" type="body"/>
          </p:nvPr>
        </p:nvSpPr>
        <p:spPr>
          <a:xfrm>
            <a:off x="476250" y="3476625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 concepts to cover: Discuss the main concepts and theories that students need to understand for this topic.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Main teaching points: Highlight the most important learning objectives and key takeaways from this section.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Important topics: Cover the essential topics that form the foundation of understanding for this subject area.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Discussion points: Encourage student participation by asking questions and facilitating group discussions about the material.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">
  <p:cSld name="Custom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jpg"/><Relationship Id="rId4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jpg"/><Relationship Id="rId4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g"/><Relationship Id="rId4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jp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2.jp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jp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jp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jp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jp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urse Promo Image" id="11" name="Google Shape;1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191750" cy="6191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mpany Logo" id="12" name="Google Shape;1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81500" y="5143500"/>
            <a:ext cx="1428750" cy="48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0" title="hc22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191750" cy="61912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0"/>
          <p:cNvSpPr txBox="1"/>
          <p:nvPr/>
        </p:nvSpPr>
        <p:spPr>
          <a:xfrm>
            <a:off x="4953000" y="333375"/>
            <a:ext cx="4953000" cy="5524500"/>
          </a:xfrm>
          <a:prstGeom prst="rect">
            <a:avLst/>
          </a:prstGeom>
          <a:solidFill>
            <a:srgbClr val="F0F0F0">
              <a:alpha val="9372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91" name="Google Shape;91;p10"/>
          <p:cNvSpPr txBox="1"/>
          <p:nvPr/>
        </p:nvSpPr>
        <p:spPr>
          <a:xfrm>
            <a:off x="5143500" y="476250"/>
            <a:ext cx="457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Cultivating Positive Relationships</a:t>
            </a:r>
            <a:endParaRPr/>
          </a:p>
        </p:txBody>
      </p:sp>
      <p:sp>
        <p:nvSpPr>
          <p:cNvPr id="92" name="Google Shape;92;p10"/>
          <p:cNvSpPr txBox="1"/>
          <p:nvPr/>
        </p:nvSpPr>
        <p:spPr>
          <a:xfrm>
            <a:off x="5143500" y="1333500"/>
            <a:ext cx="4572000" cy="428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Key concepts to cover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Main teaching points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Important topics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Discussion points</a:t>
            </a:r>
            <a:endParaRPr/>
          </a:p>
        </p:txBody>
      </p:sp>
      <p:pic>
        <p:nvPicPr>
          <p:cNvPr descr="Company Logo" id="93" name="Google Shape;9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" y="190500"/>
            <a:ext cx="152400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1" title="hc216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191750" cy="61912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1"/>
          <p:cNvSpPr txBox="1"/>
          <p:nvPr/>
        </p:nvSpPr>
        <p:spPr>
          <a:xfrm>
            <a:off x="4953000" y="333375"/>
            <a:ext cx="4953000" cy="5524500"/>
          </a:xfrm>
          <a:prstGeom prst="rect">
            <a:avLst/>
          </a:prstGeom>
          <a:solidFill>
            <a:srgbClr val="F0F0F0">
              <a:alpha val="9372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00" name="Google Shape;100;p11"/>
          <p:cNvSpPr txBox="1"/>
          <p:nvPr/>
        </p:nvSpPr>
        <p:spPr>
          <a:xfrm>
            <a:off x="5143500" y="476250"/>
            <a:ext cx="457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Taking Decisive Action</a:t>
            </a:r>
            <a:endParaRPr/>
          </a:p>
        </p:txBody>
      </p:sp>
      <p:sp>
        <p:nvSpPr>
          <p:cNvPr id="101" name="Google Shape;101;p11"/>
          <p:cNvSpPr txBox="1"/>
          <p:nvPr/>
        </p:nvSpPr>
        <p:spPr>
          <a:xfrm>
            <a:off x="5143500" y="1333500"/>
            <a:ext cx="4572000" cy="428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Key concepts to cover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Main teaching points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Important topics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Discussion points</a:t>
            </a:r>
            <a:endParaRPr/>
          </a:p>
        </p:txBody>
      </p:sp>
      <p:pic>
        <p:nvPicPr>
          <p:cNvPr descr="Company Logo" id="102" name="Google Shape;102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" y="190500"/>
            <a:ext cx="152400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2" title="qmFg68IVXCwRY5BTAq8Nwxrcpi39Ja2y3DCG8JEd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191750" cy="619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2"/>
          <p:cNvSpPr txBox="1"/>
          <p:nvPr/>
        </p:nvSpPr>
        <p:spPr>
          <a:xfrm>
            <a:off x="4953000" y="333375"/>
            <a:ext cx="4953000" cy="5524500"/>
          </a:xfrm>
          <a:prstGeom prst="rect">
            <a:avLst/>
          </a:prstGeom>
          <a:solidFill>
            <a:srgbClr val="F0F0F0">
              <a:alpha val="9372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09" name="Google Shape;109;p12"/>
          <p:cNvSpPr txBox="1"/>
          <p:nvPr/>
        </p:nvSpPr>
        <p:spPr>
          <a:xfrm>
            <a:off x="5143500" y="476250"/>
            <a:ext cx="457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Maintaining Momentum and Growth</a:t>
            </a:r>
            <a:endParaRPr/>
          </a:p>
        </p:txBody>
      </p:sp>
      <p:sp>
        <p:nvSpPr>
          <p:cNvPr id="110" name="Google Shape;110;p12"/>
          <p:cNvSpPr txBox="1"/>
          <p:nvPr/>
        </p:nvSpPr>
        <p:spPr>
          <a:xfrm>
            <a:off x="5143500" y="1333500"/>
            <a:ext cx="4572000" cy="428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Key concepts to cover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Main teaching points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Important topics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Discussion points</a:t>
            </a:r>
            <a:endParaRPr/>
          </a:p>
        </p:txBody>
      </p:sp>
      <p:pic>
        <p:nvPicPr>
          <p:cNvPr descr="Company Logo" id="111" name="Google Shape;11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" y="190500"/>
            <a:ext cx="152400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3" title="reikibg104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191750" cy="619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3"/>
          <p:cNvSpPr txBox="1"/>
          <p:nvPr/>
        </p:nvSpPr>
        <p:spPr>
          <a:xfrm>
            <a:off x="4953000" y="333375"/>
            <a:ext cx="4953000" cy="5524500"/>
          </a:xfrm>
          <a:prstGeom prst="rect">
            <a:avLst/>
          </a:prstGeom>
          <a:solidFill>
            <a:srgbClr val="F0F0F0">
              <a:alpha val="9372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18" name="Google Shape;118;p13"/>
          <p:cNvSpPr txBox="1"/>
          <p:nvPr/>
        </p:nvSpPr>
        <p:spPr>
          <a:xfrm>
            <a:off x="5143500" y="476250"/>
            <a:ext cx="457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Living a Purposeful Life</a:t>
            </a:r>
            <a:endParaRPr/>
          </a:p>
        </p:txBody>
      </p:sp>
      <p:sp>
        <p:nvSpPr>
          <p:cNvPr id="119" name="Google Shape;119;p13"/>
          <p:cNvSpPr txBox="1"/>
          <p:nvPr/>
        </p:nvSpPr>
        <p:spPr>
          <a:xfrm>
            <a:off x="5143500" y="1333500"/>
            <a:ext cx="4572000" cy="428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Key concepts to cover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Main teaching points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Important topics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Discussion points</a:t>
            </a:r>
            <a:endParaRPr/>
          </a:p>
        </p:txBody>
      </p:sp>
      <p:pic>
        <p:nvPicPr>
          <p:cNvPr descr="Company Logo" id="120" name="Google Shape;12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" y="190500"/>
            <a:ext cx="152400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ection Background Image" id="17" name="Google Shape;1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191750" cy="619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/>
          <p:nvPr/>
        </p:nvSpPr>
        <p:spPr>
          <a:xfrm>
            <a:off x="4953000" y="333375"/>
            <a:ext cx="4953000" cy="5524500"/>
          </a:xfrm>
          <a:prstGeom prst="rect">
            <a:avLst/>
          </a:prstGeom>
          <a:solidFill>
            <a:srgbClr val="F0F0F0">
              <a:alpha val="9372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9" name="Google Shape;19;p2"/>
          <p:cNvSpPr txBox="1"/>
          <p:nvPr/>
        </p:nvSpPr>
        <p:spPr>
          <a:xfrm>
            <a:off x="5143500" y="476250"/>
            <a:ext cx="457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Introduction to Personal Power</a:t>
            </a:r>
            <a:endParaRPr/>
          </a:p>
        </p:txBody>
      </p:sp>
      <p:sp>
        <p:nvSpPr>
          <p:cNvPr id="20" name="Google Shape;20;p2"/>
          <p:cNvSpPr txBox="1"/>
          <p:nvPr/>
        </p:nvSpPr>
        <p:spPr>
          <a:xfrm>
            <a:off x="5143500" y="1333500"/>
            <a:ext cx="4572000" cy="428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Key concepts to cover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Main teaching points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Important topics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Discussion points</a:t>
            </a:r>
            <a:endParaRPr/>
          </a:p>
        </p:txBody>
      </p:sp>
      <p:pic>
        <p:nvPicPr>
          <p:cNvPr descr="Company Logo" id="21" name="Google Shape;2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" y="190500"/>
            <a:ext cx="152400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3" title="ai-1765367475-299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191750" cy="61912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"/>
          <p:cNvSpPr txBox="1"/>
          <p:nvPr/>
        </p:nvSpPr>
        <p:spPr>
          <a:xfrm>
            <a:off x="4953000" y="333375"/>
            <a:ext cx="4953000" cy="5524500"/>
          </a:xfrm>
          <a:prstGeom prst="rect">
            <a:avLst/>
          </a:prstGeom>
          <a:solidFill>
            <a:srgbClr val="F0F0F0">
              <a:alpha val="9372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8" name="Google Shape;28;p3"/>
          <p:cNvSpPr txBox="1"/>
          <p:nvPr/>
        </p:nvSpPr>
        <p:spPr>
          <a:xfrm>
            <a:off x="5143500" y="476250"/>
            <a:ext cx="457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Understanding Your Core Values</a:t>
            </a:r>
            <a:endParaRPr/>
          </a:p>
        </p:txBody>
      </p:sp>
      <p:sp>
        <p:nvSpPr>
          <p:cNvPr id="29" name="Google Shape;29;p3"/>
          <p:cNvSpPr txBox="1"/>
          <p:nvPr/>
        </p:nvSpPr>
        <p:spPr>
          <a:xfrm>
            <a:off x="5143500" y="1333500"/>
            <a:ext cx="4572000" cy="428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Key concepts to cover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Main teaching points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Important topics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Discussion points</a:t>
            </a:r>
            <a:endParaRPr/>
          </a:p>
        </p:txBody>
      </p:sp>
      <p:pic>
        <p:nvPicPr>
          <p:cNvPr descr="Company Logo" id="30" name="Google Shape;3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" y="190500"/>
            <a:ext cx="152400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4" title="ai-1765368532-33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191750" cy="619125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4"/>
          <p:cNvSpPr txBox="1"/>
          <p:nvPr/>
        </p:nvSpPr>
        <p:spPr>
          <a:xfrm>
            <a:off x="4953000" y="333375"/>
            <a:ext cx="4953000" cy="5524500"/>
          </a:xfrm>
          <a:prstGeom prst="rect">
            <a:avLst/>
          </a:prstGeom>
          <a:solidFill>
            <a:srgbClr val="F0F0F0">
              <a:alpha val="9372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37" name="Google Shape;37;p4"/>
          <p:cNvSpPr txBox="1"/>
          <p:nvPr/>
        </p:nvSpPr>
        <p:spPr>
          <a:xfrm>
            <a:off x="5143500" y="476250"/>
            <a:ext cx="457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Identifying Your Strengths and Talents</a:t>
            </a:r>
            <a:endParaRPr/>
          </a:p>
        </p:txBody>
      </p:sp>
      <p:sp>
        <p:nvSpPr>
          <p:cNvPr id="38" name="Google Shape;38;p4"/>
          <p:cNvSpPr txBox="1"/>
          <p:nvPr/>
        </p:nvSpPr>
        <p:spPr>
          <a:xfrm>
            <a:off x="5143500" y="1333500"/>
            <a:ext cx="4572000" cy="428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Key concepts to cover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Main teaching points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Important topics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Discussion points</a:t>
            </a:r>
            <a:endParaRPr/>
          </a:p>
        </p:txBody>
      </p:sp>
      <p:pic>
        <p:nvPicPr>
          <p:cNvPr descr="Company Logo" id="39" name="Google Shape;3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" y="190500"/>
            <a:ext cx="152400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5" title="hc103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191750" cy="619125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5"/>
          <p:cNvSpPr txBox="1"/>
          <p:nvPr/>
        </p:nvSpPr>
        <p:spPr>
          <a:xfrm>
            <a:off x="4953000" y="333375"/>
            <a:ext cx="4953000" cy="5524500"/>
          </a:xfrm>
          <a:prstGeom prst="rect">
            <a:avLst/>
          </a:prstGeom>
          <a:solidFill>
            <a:srgbClr val="F0F0F0">
              <a:alpha val="9372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46" name="Google Shape;46;p5"/>
          <p:cNvSpPr txBox="1"/>
          <p:nvPr/>
        </p:nvSpPr>
        <p:spPr>
          <a:xfrm>
            <a:off x="5143500" y="476250"/>
            <a:ext cx="457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Overcoming Limiting Beliefs</a:t>
            </a:r>
            <a:endParaRPr/>
          </a:p>
        </p:txBody>
      </p:sp>
      <p:sp>
        <p:nvSpPr>
          <p:cNvPr id="47" name="Google Shape;47;p5"/>
          <p:cNvSpPr txBox="1"/>
          <p:nvPr/>
        </p:nvSpPr>
        <p:spPr>
          <a:xfrm>
            <a:off x="5143500" y="1333500"/>
            <a:ext cx="4572000" cy="428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Key concepts to cover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Main teaching points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Important topics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Discussion points</a:t>
            </a:r>
            <a:endParaRPr/>
          </a:p>
        </p:txBody>
      </p:sp>
      <p:pic>
        <p:nvPicPr>
          <p:cNvPr descr="Company Logo" id="48" name="Google Shape;4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" y="190500"/>
            <a:ext cx="152400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ection Background Image" id="53" name="Google Shape;5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191750" cy="619125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6"/>
          <p:cNvSpPr txBox="1"/>
          <p:nvPr/>
        </p:nvSpPr>
        <p:spPr>
          <a:xfrm>
            <a:off x="4953000" y="333375"/>
            <a:ext cx="4953000" cy="5524500"/>
          </a:xfrm>
          <a:prstGeom prst="rect">
            <a:avLst/>
          </a:prstGeom>
          <a:solidFill>
            <a:srgbClr val="F0F0F0">
              <a:alpha val="9372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55" name="Google Shape;55;p6"/>
          <p:cNvSpPr txBox="1"/>
          <p:nvPr/>
        </p:nvSpPr>
        <p:spPr>
          <a:xfrm>
            <a:off x="5143500" y="476250"/>
            <a:ext cx="457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Goals and Intentions</a:t>
            </a:r>
            <a:endParaRPr/>
          </a:p>
        </p:txBody>
      </p:sp>
      <p:sp>
        <p:nvSpPr>
          <p:cNvPr id="56" name="Google Shape;56;p6"/>
          <p:cNvSpPr txBox="1"/>
          <p:nvPr/>
        </p:nvSpPr>
        <p:spPr>
          <a:xfrm>
            <a:off x="5143500" y="1333500"/>
            <a:ext cx="4572000" cy="428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Key concepts to cover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Main teaching points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Important topics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Discussion points</a:t>
            </a:r>
            <a:endParaRPr/>
          </a:p>
        </p:txBody>
      </p:sp>
      <p:pic>
        <p:nvPicPr>
          <p:cNvPr descr="Company Logo" id="57" name="Google Shape;5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" y="190500"/>
            <a:ext cx="152400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7" title="hc160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191750" cy="61912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7"/>
          <p:cNvSpPr txBox="1"/>
          <p:nvPr/>
        </p:nvSpPr>
        <p:spPr>
          <a:xfrm>
            <a:off x="4953000" y="333375"/>
            <a:ext cx="4953000" cy="5524500"/>
          </a:xfrm>
          <a:prstGeom prst="rect">
            <a:avLst/>
          </a:prstGeom>
          <a:solidFill>
            <a:srgbClr val="F0F0F0">
              <a:alpha val="9372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64" name="Google Shape;64;p7"/>
          <p:cNvSpPr txBox="1"/>
          <p:nvPr/>
        </p:nvSpPr>
        <p:spPr>
          <a:xfrm>
            <a:off x="5143500" y="476250"/>
            <a:ext cx="457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Developing Self-Discipline</a:t>
            </a:r>
            <a:endParaRPr/>
          </a:p>
        </p:txBody>
      </p:sp>
      <p:sp>
        <p:nvSpPr>
          <p:cNvPr id="65" name="Google Shape;65;p7"/>
          <p:cNvSpPr txBox="1"/>
          <p:nvPr/>
        </p:nvSpPr>
        <p:spPr>
          <a:xfrm>
            <a:off x="5143500" y="1333500"/>
            <a:ext cx="4572000" cy="428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Key concepts to cover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Main teaching points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Important topics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Discussion points</a:t>
            </a:r>
            <a:endParaRPr/>
          </a:p>
        </p:txBody>
      </p:sp>
      <p:pic>
        <p:nvPicPr>
          <p:cNvPr descr="Company Logo" id="66" name="Google Shape;6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" y="190500"/>
            <a:ext cx="152400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ection Background Image" id="71" name="Google Shape;7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191750" cy="61912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8"/>
          <p:cNvSpPr txBox="1"/>
          <p:nvPr/>
        </p:nvSpPr>
        <p:spPr>
          <a:xfrm>
            <a:off x="4953000" y="333375"/>
            <a:ext cx="4953000" cy="5524500"/>
          </a:xfrm>
          <a:prstGeom prst="rect">
            <a:avLst/>
          </a:prstGeom>
          <a:solidFill>
            <a:srgbClr val="F0F0F0">
              <a:alpha val="9372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73" name="Google Shape;73;p8"/>
          <p:cNvSpPr txBox="1"/>
          <p:nvPr/>
        </p:nvSpPr>
        <p:spPr>
          <a:xfrm>
            <a:off x="5143500" y="476250"/>
            <a:ext cx="457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Building Resilience</a:t>
            </a:r>
            <a:endParaRPr/>
          </a:p>
        </p:txBody>
      </p:sp>
      <p:sp>
        <p:nvSpPr>
          <p:cNvPr id="74" name="Google Shape;74;p8"/>
          <p:cNvSpPr txBox="1"/>
          <p:nvPr/>
        </p:nvSpPr>
        <p:spPr>
          <a:xfrm>
            <a:off x="5143500" y="1333500"/>
            <a:ext cx="4572000" cy="428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Key concepts to cover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Main teaching points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Important topics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Discussion points</a:t>
            </a:r>
            <a:endParaRPr/>
          </a:p>
        </p:txBody>
      </p:sp>
      <p:pic>
        <p:nvPicPr>
          <p:cNvPr descr="Company Logo" id="75" name="Google Shape;7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" y="190500"/>
            <a:ext cx="152400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9" title="ai-1765369298-510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191750" cy="619125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9"/>
          <p:cNvSpPr txBox="1"/>
          <p:nvPr/>
        </p:nvSpPr>
        <p:spPr>
          <a:xfrm>
            <a:off x="4953000" y="333375"/>
            <a:ext cx="4953000" cy="5524500"/>
          </a:xfrm>
          <a:prstGeom prst="rect">
            <a:avLst/>
          </a:prstGeom>
          <a:solidFill>
            <a:srgbClr val="F0F0F0">
              <a:alpha val="9372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82" name="Google Shape;82;p9"/>
          <p:cNvSpPr txBox="1"/>
          <p:nvPr/>
        </p:nvSpPr>
        <p:spPr>
          <a:xfrm>
            <a:off x="5143500" y="476250"/>
            <a:ext cx="457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Effective Communication</a:t>
            </a:r>
            <a:endParaRPr/>
          </a:p>
        </p:txBody>
      </p:sp>
      <p:sp>
        <p:nvSpPr>
          <p:cNvPr id="83" name="Google Shape;83;p9"/>
          <p:cNvSpPr txBox="1"/>
          <p:nvPr/>
        </p:nvSpPr>
        <p:spPr>
          <a:xfrm>
            <a:off x="5143500" y="1333500"/>
            <a:ext cx="4572000" cy="428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Key concepts to cover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Main teaching points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Important topics</a:t>
            </a:r>
            <a:endParaRPr/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Discussion points</a:t>
            </a:r>
            <a:endParaRPr/>
          </a:p>
        </p:txBody>
      </p:sp>
      <p:pic>
        <p:nvPicPr>
          <p:cNvPr descr="Company Logo" id="84" name="Google Shape;8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0" y="190500"/>
            <a:ext cx="1524000" cy="51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heme8">
  <a:themeElements>
    <a:clrScheme name="Theme8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2025-12-10T10:12:30Z</dcterms:created>
  <dc:creator>Open eLMS AI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