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191250" cx="10191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x9bqEximXzQEExvkBVS/gdUFf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0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1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4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5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6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7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8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9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" name="Google Shape;15;p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5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6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jp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jpg"/><Relationship Id="rId4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jp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jp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rse Promo Image"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ny Logo"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5143500"/>
            <a:ext cx="14287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 title="A3_1aaBusiness_Concepts_23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Terminal Value Consideration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93" name="Google Shape;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1" title="A5_HR_Sales_Marketing_20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Present Value of a Single Sum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2" title="Learning_10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Present Value of an Annuity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 title="A3_Taxi_and_various_1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Step-by-Step NPV Calculation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 title="A3_Taxi_and_various_28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Interpreting NPV Results: Positive NPV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29" name="Google Shape;12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 title="A3_1aaBusiness_Concepts_5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Interpreting NPV Results: Negative NPV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38" name="Google Shape;13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Interpreting NPV Results: Zero NPV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47" name="Google Shape;14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7" title="corporate_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Advantages of Using NPV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56" name="Google Shape;15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 title="A3_a9_petrochemical_firstaid_sports_fishing_10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Limitations of NPV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65" name="Google Shape;1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 title="Business-Success-and-Failure_a35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NPV vs. Other Capital Budgeting Methods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74" name="Google Shape;17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title="A3_1_FoodProduction_94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Introduction to Net Present Value</a:t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 title="A9_ISO 9001_1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Real-World Applications of NPV</a:t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83" name="Google Shape;18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 title="A5_HR_Sales_Marketing_10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Summary and Key Takeaways</a:t>
            </a:r>
            <a:endParaRPr/>
          </a:p>
        </p:txBody>
      </p:sp>
      <p:sp>
        <p:nvSpPr>
          <p:cNvPr id="191" name="Google Shape;191;p21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Course recap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takeaways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Questions and discussion</a:t>
            </a:r>
            <a:endParaRPr/>
          </a:p>
        </p:txBody>
      </p:sp>
      <p:pic>
        <p:nvPicPr>
          <p:cNvPr descr="Company Logo" id="192" name="Google Shape;19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The Time Value of Money</a:t>
            </a:r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0" name="Google Shape;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title="A3_Taxi_and_various_29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Why Money Today is Worth More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9" name="Google Shape;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 title="A9_Business training_14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Discounting Future Cash Flows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48" name="Google Shape;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title="A3_Isometric_bikes_meetings_96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Understanding the Discount Rate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57" name="Google Shape;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 title="A5_Leadership_10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Components of the NPV Formula</a:t>
            </a:r>
            <a:endParaRPr/>
          </a:p>
        </p:txBody>
      </p:sp>
      <p:sp>
        <p:nvSpPr>
          <p:cNvPr id="65" name="Google Shape;65;p7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8" title="A9_ISO 14001_2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Initial Investment Explained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75" name="Google Shape;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9" title="A3_Isometric_bikes_meetings_77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Future Cash Inflows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84" name="Google Shape;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25">
  <a:themeElements>
    <a:clrScheme name="Theme2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2025-12-09T12:18:15Z</dcterms:created>
  <dc:creator>Open eLMS AI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