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191250" cx="101917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hS98Kl6mrS3MlL+RcnI2aGV50v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0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11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12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13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" name="Google Shape;15;p2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p3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" name="Google Shape;33;p4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" name="Google Shape;42;p5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6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7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8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9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">
  <p:cSld name="Custom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urse Promo Image" id="11" name="Google Shape;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pany Logo" id="12" name="Google Shape;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1500" y="5143500"/>
            <a:ext cx="1428750" cy="4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0" title="ai-1764952518-880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1" name="Google Shape;91;p10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Jacob and Esau: Sibling Rivalry</a:t>
            </a:r>
            <a:endParaRPr/>
          </a:p>
        </p:txBody>
      </p:sp>
      <p:sp>
        <p:nvSpPr>
          <p:cNvPr id="92" name="Google Shape;92;p10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93" name="Google Shape;9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ction Background Image" id="98" name="Google Shape;9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1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00" name="Google Shape;100;p11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Joseph's Dreams and Betrayal</a:t>
            </a:r>
            <a:endParaRPr/>
          </a:p>
        </p:txBody>
      </p:sp>
      <p:sp>
        <p:nvSpPr>
          <p:cNvPr id="101" name="Google Shape;101;p11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102" name="Google Shape;10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2" title="ai-1764952655-880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2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09" name="Google Shape;109;p12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Joseph in Egypt: From Prison to Power</a:t>
            </a:r>
            <a:endParaRPr/>
          </a:p>
        </p:txBody>
      </p:sp>
      <p:sp>
        <p:nvSpPr>
          <p:cNvPr id="110" name="Google Shape;110;p12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111" name="Google Shape;11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3" title="ai-1764943175-813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8" name="Google Shape;118;p13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Joseph's Forgiveness and Family Reunion</a:t>
            </a:r>
            <a:endParaRPr/>
          </a:p>
        </p:txBody>
      </p:sp>
      <p:sp>
        <p:nvSpPr>
          <p:cNvPr id="119" name="Google Shape;119;p13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120" name="Google Shape;12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 title="uV9TI5vdg4tmth2t2DAQzTIEE00afAcTqapqCRa7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" name="Google Shape;19;p2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Genesis: The Book of Beginnings</a:t>
            </a:r>
            <a:endParaRPr/>
          </a:p>
        </p:txBody>
      </p:sp>
      <p:sp>
        <p:nvSpPr>
          <p:cNvPr id="20" name="Google Shape;20;p2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21" name="Google Shape;2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ction Background Image" id="26" name="Google Shape;2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8" name="Google Shape;28;p3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Creation of Cosmos and Life</a:t>
            </a:r>
            <a:endParaRPr/>
          </a:p>
        </p:txBody>
      </p:sp>
      <p:sp>
        <p:nvSpPr>
          <p:cNvPr id="29" name="Google Shape;29;p3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30" name="Google Shape;3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" title="ai-1764945802-494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7" name="Google Shape;37;p4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Adam, Eve, and the Fall</a:t>
            </a:r>
            <a:endParaRPr/>
          </a:p>
        </p:txBody>
      </p:sp>
      <p:sp>
        <p:nvSpPr>
          <p:cNvPr id="38" name="Google Shape;38;p4"/>
          <p:cNvSpPr txBox="1"/>
          <p:nvPr/>
        </p:nvSpPr>
        <p:spPr>
          <a:xfrm>
            <a:off x="5143500" y="1333500"/>
            <a:ext cx="4572000" cy="42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39" name="Google Shape;3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5" title="ai-1764948744-196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6" name="Google Shape;46;p5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Cain and Abel: First Murder</a:t>
            </a:r>
            <a:endParaRPr/>
          </a:p>
        </p:txBody>
      </p:sp>
      <p:sp>
        <p:nvSpPr>
          <p:cNvPr id="47" name="Google Shape;47;p5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48" name="Google Shape;4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6" title="ai-1764949141-37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5" name="Google Shape;55;p6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Noah's Ark and Flood</a:t>
            </a:r>
            <a:endParaRPr/>
          </a:p>
        </p:txBody>
      </p:sp>
      <p:sp>
        <p:nvSpPr>
          <p:cNvPr id="56" name="Google Shape;56;p6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57" name="Google Shape;5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7" title="ai-1764949421-612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7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4" name="Google Shape;64;p7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Tower of Babel: Pride and Dispersion</a:t>
            </a:r>
            <a:endParaRPr/>
          </a:p>
        </p:txBody>
      </p:sp>
      <p:sp>
        <p:nvSpPr>
          <p:cNvPr id="65" name="Google Shape;65;p7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66" name="Google Shape;6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ction Background Image" id="71" name="Google Shape;7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8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3" name="Google Shape;73;p8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The Call of Abraham</a:t>
            </a:r>
            <a:endParaRPr/>
          </a:p>
        </p:txBody>
      </p:sp>
      <p:sp>
        <p:nvSpPr>
          <p:cNvPr id="74" name="Google Shape;74;p8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75" name="Google Shape;7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ction Background Image" id="80" name="Google Shape;8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9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82" name="Google Shape;82;p9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Abraham's Family: Isaac and Tests of Faith</a:t>
            </a:r>
            <a:endParaRPr/>
          </a:p>
        </p:txBody>
      </p:sp>
      <p:sp>
        <p:nvSpPr>
          <p:cNvPr id="83" name="Google Shape;83;p9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84" name="Google Shape;8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eme39">
  <a:themeElements>
    <a:clrScheme name="Theme3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2025-12-05T14:02:01Z</dcterms:created>
  <dc:creator>Open eLMS AI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