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191250" cx="10191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S98Kl6mrS3MlL+RcnI2aGV50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e Promo Image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5143500"/>
            <a:ext cx="1428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title="Create_an_image_illustrating_how_monitoring_reduces_risks_from_978af953-d965-498e-96e9-5d582bcb6cb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Environmental Geography - Climate Change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 title="Learning_2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Geographical Skills - Map Reading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Geographical Skills - Data Analysis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116" name="Google Shape;1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Fieldwork and Investigation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title="A5_HR_Sales_Marketing_20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Introduction to Geography</a:t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Physical Geography - Tectonic Hazards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Physical Geography - Weather and Climate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9" name="Google Shape;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Physical Geography - Rivers and Coasts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48" name="Google Shape;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Human Geography - Urbanization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 title="Create_an_image_showcasing_biomass_energy_as_a_renewable_energ_cf1a46ce-0f51-47c4-bdbb-cf4c92ea10e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Human Geography - Population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 title="Production_17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Human Geography - Economic Development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Environmental Geography - Resource Management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84" name="Google Shape;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23">
  <a:themeElements>
    <a:clrScheme name="Theme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2025-12-08T16:35:59Z</dcterms:created>
  <dc:creator>Open eLMS 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