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191250" cx="101917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gqGvgyHDcAMi4TmLitzmyw6O7P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0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1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2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" name="Google Shape;15;p2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3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4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5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6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7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8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9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">
  <p:cSld name="Custom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urse Promo Image"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any Logo"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500" y="5143500"/>
            <a:ext cx="1428750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0" title="49edit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1" name="Google Shape;91;p10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Feedback and Continuous Improvement</a:t>
            </a:r>
            <a:endParaRPr/>
          </a:p>
        </p:txBody>
      </p:sp>
      <p:sp>
        <p:nvSpPr>
          <p:cNvPr id="92" name="Google Shape;92;p10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93" name="Google Shape;9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1" title="ai-1765199118-809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1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0" name="Google Shape;100;p11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Going Beyond Expectations: Value Creation</a:t>
            </a:r>
            <a:endParaRPr/>
          </a:p>
        </p:txBody>
      </p:sp>
      <p:sp>
        <p:nvSpPr>
          <p:cNvPr id="101" name="Google Shape;101;p11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102" name="Google Shape;10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ction Background Image" id="107" name="Google Shape;10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2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9" name="Google Shape;109;p12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Maintaining a Positive Service Mindset</a:t>
            </a:r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111" name="Google Shape;11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3" title="ETBXUUqluiJMwtycA09fN7zikQnVJhtZqaKPXpB5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Conclusion: Your Role in Customer Success</a:t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Course recap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takeaways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Questions and discussion</a:t>
            </a:r>
            <a:endParaRPr/>
          </a:p>
        </p:txBody>
      </p:sp>
      <p:pic>
        <p:nvPicPr>
          <p:cNvPr descr="Company Logo" id="120" name="Google Shape;1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title="hc70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Introduction to Exceptional Customer Service</a:t>
            </a:r>
            <a:endParaRPr/>
          </a:p>
        </p:txBody>
      </p:sp>
      <p:sp>
        <p:nvSpPr>
          <p:cNvPr id="20" name="Google Shape;20;p2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 title="covid_bg_rest7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8" name="Google Shape;28;p3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Understanding Customer Needs and Expectations</a:t>
            </a:r>
            <a:endParaRPr/>
          </a:p>
        </p:txBody>
      </p:sp>
      <p:sp>
        <p:nvSpPr>
          <p:cNvPr id="29" name="Google Shape;29;p3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30" name="Google Shape;3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 title="68761c5d19edc.jpg"/>
          <p:cNvPicPr preferRelativeResize="0"/>
          <p:nvPr/>
        </p:nvPicPr>
        <p:blipFill rotWithShape="1">
          <a:blip r:embed="rId3">
            <a:alphaModFix/>
          </a:blip>
          <a:srcRect b="6619" l="0" r="0" t="6619"/>
          <a:stretch/>
        </p:blipFill>
        <p:spPr>
          <a:xfrm>
            <a:off x="0" y="0"/>
            <a:ext cx="10191749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7" name="Google Shape;37;p4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Effective Communication Skills</a:t>
            </a:r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39" name="Google Shape;3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" title="evc_bg1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6" name="Google Shape;46;p5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Building Rapport and Trust</a:t>
            </a:r>
            <a:endParaRPr/>
          </a:p>
        </p:txBody>
      </p:sp>
      <p:sp>
        <p:nvSpPr>
          <p:cNvPr id="47" name="Google Shape;47;p5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48" name="Google Shape;4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6" title="bg_covid_80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5" name="Google Shape;55;p6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Handling Difficult Situations</a:t>
            </a:r>
            <a:endParaRPr/>
          </a:p>
        </p:txBody>
      </p:sp>
      <p:sp>
        <p:nvSpPr>
          <p:cNvPr id="56" name="Google Shape;56;p6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57" name="Google Shape;5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7" title="cst_bg_14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4" name="Google Shape;64;p7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Problem-Solving and Solution-Oriented Approaches</a:t>
            </a:r>
            <a:endParaRPr/>
          </a:p>
        </p:txBody>
      </p:sp>
      <p:sp>
        <p:nvSpPr>
          <p:cNvPr id="65" name="Google Shape;65;p7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66" name="Google Shape;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8" title="48edit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8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3" name="Google Shape;73;p8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Leveraging Empathy for Customer Loyalty</a:t>
            </a:r>
            <a:endParaRPr/>
          </a:p>
        </p:txBody>
      </p:sp>
      <p:sp>
        <p:nvSpPr>
          <p:cNvPr id="74" name="Google Shape;74;p8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75" name="Google Shape;7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9" title="hc178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2" name="Google Shape;82;p9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Customer Service Across Different Channels</a:t>
            </a:r>
            <a:endParaRPr/>
          </a:p>
        </p:txBody>
      </p:sp>
      <p:sp>
        <p:nvSpPr>
          <p:cNvPr id="83" name="Google Shape;83;p9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84" name="Google Shape;8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eme36">
  <a:themeElements>
    <a:clrScheme name="Theme3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2025-12-05T14:05:45Z</dcterms:created>
  <dc:creator>Open eLMS AI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